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8CD36B-2D0E-467C-9239-7F1D212E1748}" v="4" dt="2023-12-19T15:43:06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 varScale="1">
        <p:scale>
          <a:sx n="82" d="100"/>
          <a:sy n="82" d="100"/>
        </p:scale>
        <p:origin x="20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a Frazier" userId="6dd5c25046453171" providerId="LiveId" clId="{FE8CD36B-2D0E-467C-9239-7F1D212E1748}"/>
    <pc:docChg chg="undo custSel modSld">
      <pc:chgData name="Dara Frazier" userId="6dd5c25046453171" providerId="LiveId" clId="{FE8CD36B-2D0E-467C-9239-7F1D212E1748}" dt="2023-12-19T15:43:22.377" v="29" actId="27636"/>
      <pc:docMkLst>
        <pc:docMk/>
      </pc:docMkLst>
      <pc:sldChg chg="addSp delSp modSp mod chgLayout">
        <pc:chgData name="Dara Frazier" userId="6dd5c25046453171" providerId="LiveId" clId="{FE8CD36B-2D0E-467C-9239-7F1D212E1748}" dt="2023-12-19T15:43:22.377" v="29" actId="27636"/>
        <pc:sldMkLst>
          <pc:docMk/>
          <pc:sldMk cId="339499938" sldId="256"/>
        </pc:sldMkLst>
        <pc:spChg chg="add del mod">
          <ac:chgData name="Dara Frazier" userId="6dd5c25046453171" providerId="LiveId" clId="{FE8CD36B-2D0E-467C-9239-7F1D212E1748}" dt="2023-12-19T15:41:23.197" v="1" actId="6264"/>
          <ac:spMkLst>
            <pc:docMk/>
            <pc:sldMk cId="339499938" sldId="256"/>
            <ac:spMk id="2" creationId="{5DA16F20-3C26-6983-3167-DCEF5E8BBC02}"/>
          </ac:spMkLst>
        </pc:spChg>
        <pc:spChg chg="add del mod ord">
          <ac:chgData name="Dara Frazier" userId="6dd5c25046453171" providerId="LiveId" clId="{FE8CD36B-2D0E-467C-9239-7F1D212E1748}" dt="2023-12-19T15:41:23.197" v="1" actId="6264"/>
          <ac:spMkLst>
            <pc:docMk/>
            <pc:sldMk cId="339499938" sldId="256"/>
            <ac:spMk id="3" creationId="{F1BDD01E-7351-C632-6EA6-1061F4DECCE8}"/>
          </ac:spMkLst>
        </pc:spChg>
        <pc:spChg chg="mod ord">
          <ac:chgData name="Dara Frazier" userId="6dd5c25046453171" providerId="LiveId" clId="{FE8CD36B-2D0E-467C-9239-7F1D212E1748}" dt="2023-12-19T15:43:22.377" v="29" actId="27636"/>
          <ac:spMkLst>
            <pc:docMk/>
            <pc:sldMk cId="339499938" sldId="256"/>
            <ac:spMk id="4" creationId="{D2C5A7A5-9F91-2A42-0A97-561675C2378B}"/>
          </ac:spMkLst>
        </pc:spChg>
        <pc:spChg chg="del">
          <ac:chgData name="Dara Frazier" userId="6dd5c25046453171" providerId="LiveId" clId="{FE8CD36B-2D0E-467C-9239-7F1D212E1748}" dt="2023-12-19T15:42:48.957" v="22" actId="478"/>
          <ac:spMkLst>
            <pc:docMk/>
            <pc:sldMk cId="339499938" sldId="256"/>
            <ac:spMk id="5" creationId="{FCD485FA-0416-6671-7139-FBF68DFB849C}"/>
          </ac:spMkLst>
        </pc:spChg>
        <pc:picChg chg="mod">
          <ac:chgData name="Dara Frazier" userId="6dd5c25046453171" providerId="LiveId" clId="{FE8CD36B-2D0E-467C-9239-7F1D212E1748}" dt="2023-12-19T15:43:06.795" v="26" actId="14100"/>
          <ac:picMkLst>
            <pc:docMk/>
            <pc:sldMk cId="339499938" sldId="256"/>
            <ac:picMk id="1027" creationId="{A8453FA0-679F-6F74-8288-D5765B0DA16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12308-BC8F-43AB-8AF4-A0CF8A5758B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23C4-A8A0-40C6-8BB0-63912FC4C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00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523C4-A8A0-40C6-8BB0-63912FC4C2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2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6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5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4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5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1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0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1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5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6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6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0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3DE11-98D9-4F11-AB40-75D99EF818C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B04D1-D830-4387-B27A-C24992B9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143BC45-2702-69B8-EF91-A9384A86B6A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4344EE-F810-645B-DD4C-1C21C2C62370}"/>
              </a:ext>
            </a:extLst>
          </p:cNvPr>
          <p:cNvSpPr/>
          <p:nvPr/>
        </p:nvSpPr>
        <p:spPr>
          <a:xfrm>
            <a:off x="205273" y="186612"/>
            <a:ext cx="8742784" cy="64474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2C5A7A5-9F91-2A42-0A97-561675C2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216" y="809391"/>
            <a:ext cx="8210939" cy="1068387"/>
          </a:xfrm>
        </p:spPr>
        <p:txBody>
          <a:bodyPr>
            <a:normAutofit/>
          </a:bodyPr>
          <a:lstStyle/>
          <a:p>
            <a:r>
              <a:rPr lang="en-US" sz="6600" b="1" dirty="0"/>
              <a:t>Wednesday, Jan 3, 2024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A8453FA0-679F-6F74-8288-D5765B0DA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10" y="2474889"/>
            <a:ext cx="7443651" cy="367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99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Wednesday, Jan 3,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Wednesday</dc:title>
  <dc:creator>Dara Frazier</dc:creator>
  <cp:lastModifiedBy>Dara Frazier</cp:lastModifiedBy>
  <cp:revision>2</cp:revision>
  <dcterms:created xsi:type="dcterms:W3CDTF">2022-08-19T14:34:44Z</dcterms:created>
  <dcterms:modified xsi:type="dcterms:W3CDTF">2023-12-19T15:43:24Z</dcterms:modified>
</cp:coreProperties>
</file>