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1612563" cy="47545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2A"/>
    <a:srgbClr val="3E569B"/>
    <a:srgbClr val="EE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FFB98-5A54-4774-AEC2-573F02A630E7}" v="30" dt="2025-07-01T20:24:34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571" y="778120"/>
            <a:ext cx="8709422" cy="1655292"/>
          </a:xfrm>
        </p:spPr>
        <p:txBody>
          <a:bodyPr anchor="b"/>
          <a:lstStyle>
            <a:lvl1pPr algn="ctr">
              <a:defRPr sz="4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571" y="2497247"/>
            <a:ext cx="8709422" cy="1147918"/>
          </a:xfrm>
        </p:spPr>
        <p:txBody>
          <a:bodyPr/>
          <a:lstStyle>
            <a:lvl1pPr marL="0" indent="0" algn="ctr">
              <a:buNone/>
              <a:defRPr sz="1664"/>
            </a:lvl1pPr>
            <a:lvl2pPr marL="316977" indent="0" algn="ctr">
              <a:buNone/>
              <a:defRPr sz="1387"/>
            </a:lvl2pPr>
            <a:lvl3pPr marL="633954" indent="0" algn="ctr">
              <a:buNone/>
              <a:defRPr sz="1248"/>
            </a:lvl3pPr>
            <a:lvl4pPr marL="950930" indent="0" algn="ctr">
              <a:buNone/>
              <a:defRPr sz="1109"/>
            </a:lvl4pPr>
            <a:lvl5pPr marL="1267907" indent="0" algn="ctr">
              <a:buNone/>
              <a:defRPr sz="1109"/>
            </a:lvl5pPr>
            <a:lvl6pPr marL="1584884" indent="0" algn="ctr">
              <a:buNone/>
              <a:defRPr sz="1109"/>
            </a:lvl6pPr>
            <a:lvl7pPr marL="1901861" indent="0" algn="ctr">
              <a:buNone/>
              <a:defRPr sz="1109"/>
            </a:lvl7pPr>
            <a:lvl8pPr marL="2218837" indent="0" algn="ctr">
              <a:buNone/>
              <a:defRPr sz="1109"/>
            </a:lvl8pPr>
            <a:lvl9pPr marL="2535814" indent="0" algn="ctr">
              <a:buNone/>
              <a:defRPr sz="11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0240" y="253137"/>
            <a:ext cx="2503959" cy="4029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364" y="253137"/>
            <a:ext cx="7366720" cy="4029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15" y="1185340"/>
            <a:ext cx="10015836" cy="1977766"/>
          </a:xfrm>
        </p:spPr>
        <p:txBody>
          <a:bodyPr anchor="b"/>
          <a:lstStyle>
            <a:lvl1pPr>
              <a:defRPr sz="4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315" y="3181816"/>
            <a:ext cx="10015836" cy="1040060"/>
          </a:xfrm>
        </p:spPr>
        <p:txBody>
          <a:bodyPr/>
          <a:lstStyle>
            <a:lvl1pPr marL="0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1pPr>
            <a:lvl2pPr marL="31697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2pPr>
            <a:lvl3pPr marL="633954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3pPr>
            <a:lvl4pPr marL="950930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4pPr>
            <a:lvl5pPr marL="1267907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5pPr>
            <a:lvl6pPr marL="1584884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6pPr>
            <a:lvl7pPr marL="1901861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7pPr>
            <a:lvl8pPr marL="2218837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8pPr>
            <a:lvl9pPr marL="2535814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364" y="1265682"/>
            <a:ext cx="4935339" cy="3016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860" y="1265682"/>
            <a:ext cx="4935339" cy="3016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253137"/>
            <a:ext cx="10015836" cy="918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877" y="1165528"/>
            <a:ext cx="4912658" cy="571208"/>
          </a:xfrm>
        </p:spPr>
        <p:txBody>
          <a:bodyPr anchor="b"/>
          <a:lstStyle>
            <a:lvl1pPr marL="0" indent="0">
              <a:buNone/>
              <a:defRPr sz="1664" b="1"/>
            </a:lvl1pPr>
            <a:lvl2pPr marL="316977" indent="0">
              <a:buNone/>
              <a:defRPr sz="1387" b="1"/>
            </a:lvl2pPr>
            <a:lvl3pPr marL="633954" indent="0">
              <a:buNone/>
              <a:defRPr sz="1248" b="1"/>
            </a:lvl3pPr>
            <a:lvl4pPr marL="950930" indent="0">
              <a:buNone/>
              <a:defRPr sz="1109" b="1"/>
            </a:lvl4pPr>
            <a:lvl5pPr marL="1267907" indent="0">
              <a:buNone/>
              <a:defRPr sz="1109" b="1"/>
            </a:lvl5pPr>
            <a:lvl6pPr marL="1584884" indent="0">
              <a:buNone/>
              <a:defRPr sz="1109" b="1"/>
            </a:lvl6pPr>
            <a:lvl7pPr marL="1901861" indent="0">
              <a:buNone/>
              <a:defRPr sz="1109" b="1"/>
            </a:lvl7pPr>
            <a:lvl8pPr marL="2218837" indent="0">
              <a:buNone/>
              <a:defRPr sz="1109" b="1"/>
            </a:lvl8pPr>
            <a:lvl9pPr marL="2535814" indent="0">
              <a:buNone/>
              <a:defRPr sz="11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877" y="1736736"/>
            <a:ext cx="4912658" cy="25544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8860" y="1165528"/>
            <a:ext cx="4936852" cy="571208"/>
          </a:xfrm>
        </p:spPr>
        <p:txBody>
          <a:bodyPr anchor="b"/>
          <a:lstStyle>
            <a:lvl1pPr marL="0" indent="0">
              <a:buNone/>
              <a:defRPr sz="1664" b="1"/>
            </a:lvl1pPr>
            <a:lvl2pPr marL="316977" indent="0">
              <a:buNone/>
              <a:defRPr sz="1387" b="1"/>
            </a:lvl2pPr>
            <a:lvl3pPr marL="633954" indent="0">
              <a:buNone/>
              <a:defRPr sz="1248" b="1"/>
            </a:lvl3pPr>
            <a:lvl4pPr marL="950930" indent="0">
              <a:buNone/>
              <a:defRPr sz="1109" b="1"/>
            </a:lvl4pPr>
            <a:lvl5pPr marL="1267907" indent="0">
              <a:buNone/>
              <a:defRPr sz="1109" b="1"/>
            </a:lvl5pPr>
            <a:lvl6pPr marL="1584884" indent="0">
              <a:buNone/>
              <a:defRPr sz="1109" b="1"/>
            </a:lvl6pPr>
            <a:lvl7pPr marL="1901861" indent="0">
              <a:buNone/>
              <a:defRPr sz="1109" b="1"/>
            </a:lvl7pPr>
            <a:lvl8pPr marL="2218837" indent="0">
              <a:buNone/>
              <a:defRPr sz="1109" b="1"/>
            </a:lvl8pPr>
            <a:lvl9pPr marL="2535814" indent="0">
              <a:buNone/>
              <a:defRPr sz="11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8860" y="1736736"/>
            <a:ext cx="4936852" cy="25544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7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316971"/>
            <a:ext cx="3745354" cy="1109398"/>
          </a:xfrm>
        </p:spPr>
        <p:txBody>
          <a:bodyPr anchor="b"/>
          <a:lstStyle>
            <a:lvl1pPr>
              <a:defRPr sz="22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852" y="684570"/>
            <a:ext cx="5878860" cy="3378821"/>
          </a:xfrm>
        </p:spPr>
        <p:txBody>
          <a:bodyPr/>
          <a:lstStyle>
            <a:lvl1pPr>
              <a:defRPr sz="2219"/>
            </a:lvl1pPr>
            <a:lvl2pPr>
              <a:defRPr sz="1941"/>
            </a:lvl2pPr>
            <a:lvl3pPr>
              <a:defRPr sz="1664"/>
            </a:lvl3pPr>
            <a:lvl4pPr>
              <a:defRPr sz="1387"/>
            </a:lvl4pPr>
            <a:lvl5pPr>
              <a:defRPr sz="1387"/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1426369"/>
            <a:ext cx="3745354" cy="2642525"/>
          </a:xfrm>
        </p:spPr>
        <p:txBody>
          <a:bodyPr/>
          <a:lstStyle>
            <a:lvl1pPr marL="0" indent="0">
              <a:buNone/>
              <a:defRPr sz="1109"/>
            </a:lvl1pPr>
            <a:lvl2pPr marL="316977" indent="0">
              <a:buNone/>
              <a:defRPr sz="971"/>
            </a:lvl2pPr>
            <a:lvl3pPr marL="633954" indent="0">
              <a:buNone/>
              <a:defRPr sz="832"/>
            </a:lvl3pPr>
            <a:lvl4pPr marL="950930" indent="0">
              <a:buNone/>
              <a:defRPr sz="693"/>
            </a:lvl4pPr>
            <a:lvl5pPr marL="1267907" indent="0">
              <a:buNone/>
              <a:defRPr sz="693"/>
            </a:lvl5pPr>
            <a:lvl6pPr marL="1584884" indent="0">
              <a:buNone/>
              <a:defRPr sz="693"/>
            </a:lvl6pPr>
            <a:lvl7pPr marL="1901861" indent="0">
              <a:buNone/>
              <a:defRPr sz="693"/>
            </a:lvl7pPr>
            <a:lvl8pPr marL="2218837" indent="0">
              <a:buNone/>
              <a:defRPr sz="693"/>
            </a:lvl8pPr>
            <a:lvl9pPr marL="2535814" indent="0">
              <a:buNone/>
              <a:defRPr sz="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316971"/>
            <a:ext cx="3745354" cy="1109398"/>
          </a:xfrm>
        </p:spPr>
        <p:txBody>
          <a:bodyPr anchor="b"/>
          <a:lstStyle>
            <a:lvl1pPr>
              <a:defRPr sz="22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36852" y="684570"/>
            <a:ext cx="5878860" cy="3378821"/>
          </a:xfrm>
        </p:spPr>
        <p:txBody>
          <a:bodyPr anchor="t"/>
          <a:lstStyle>
            <a:lvl1pPr marL="0" indent="0">
              <a:buNone/>
              <a:defRPr sz="2219"/>
            </a:lvl1pPr>
            <a:lvl2pPr marL="316977" indent="0">
              <a:buNone/>
              <a:defRPr sz="1941"/>
            </a:lvl2pPr>
            <a:lvl3pPr marL="633954" indent="0">
              <a:buNone/>
              <a:defRPr sz="1664"/>
            </a:lvl3pPr>
            <a:lvl4pPr marL="950930" indent="0">
              <a:buNone/>
              <a:defRPr sz="1387"/>
            </a:lvl4pPr>
            <a:lvl5pPr marL="1267907" indent="0">
              <a:buNone/>
              <a:defRPr sz="1387"/>
            </a:lvl5pPr>
            <a:lvl6pPr marL="1584884" indent="0">
              <a:buNone/>
              <a:defRPr sz="1387"/>
            </a:lvl6pPr>
            <a:lvl7pPr marL="1901861" indent="0">
              <a:buNone/>
              <a:defRPr sz="1387"/>
            </a:lvl7pPr>
            <a:lvl8pPr marL="2218837" indent="0">
              <a:buNone/>
              <a:defRPr sz="1387"/>
            </a:lvl8pPr>
            <a:lvl9pPr marL="2535814" indent="0">
              <a:buNone/>
              <a:defRPr sz="138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1426369"/>
            <a:ext cx="3745354" cy="2642525"/>
          </a:xfrm>
        </p:spPr>
        <p:txBody>
          <a:bodyPr/>
          <a:lstStyle>
            <a:lvl1pPr marL="0" indent="0">
              <a:buNone/>
              <a:defRPr sz="1109"/>
            </a:lvl1pPr>
            <a:lvl2pPr marL="316977" indent="0">
              <a:buNone/>
              <a:defRPr sz="971"/>
            </a:lvl2pPr>
            <a:lvl3pPr marL="633954" indent="0">
              <a:buNone/>
              <a:defRPr sz="832"/>
            </a:lvl3pPr>
            <a:lvl4pPr marL="950930" indent="0">
              <a:buNone/>
              <a:defRPr sz="693"/>
            </a:lvl4pPr>
            <a:lvl5pPr marL="1267907" indent="0">
              <a:buNone/>
              <a:defRPr sz="693"/>
            </a:lvl5pPr>
            <a:lvl6pPr marL="1584884" indent="0">
              <a:buNone/>
              <a:defRPr sz="693"/>
            </a:lvl6pPr>
            <a:lvl7pPr marL="1901861" indent="0">
              <a:buNone/>
              <a:defRPr sz="693"/>
            </a:lvl7pPr>
            <a:lvl8pPr marL="2218837" indent="0">
              <a:buNone/>
              <a:defRPr sz="693"/>
            </a:lvl8pPr>
            <a:lvl9pPr marL="2535814" indent="0">
              <a:buNone/>
              <a:defRPr sz="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364" y="253137"/>
            <a:ext cx="10015836" cy="91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364" y="1265682"/>
            <a:ext cx="10015836" cy="301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364" y="4406776"/>
            <a:ext cx="2612827" cy="253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6EF6-A5B7-4376-A06D-416981466B6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662" y="4406776"/>
            <a:ext cx="3919240" cy="253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372" y="4406776"/>
            <a:ext cx="2612827" cy="253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8666-D10C-49AF-ABDE-47B6C1A56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33954" rtl="0" eaLnBrk="1" latinLnBrk="0" hangingPunct="1">
        <a:lnSpc>
          <a:spcPct val="90000"/>
        </a:lnSpc>
        <a:spcBef>
          <a:spcPct val="0"/>
        </a:spcBef>
        <a:buNone/>
        <a:defRPr sz="30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488" indent="-158488" algn="l" defTabSz="63395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75465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664" kern="1200">
          <a:solidFill>
            <a:schemeClr val="tx1"/>
          </a:solidFill>
          <a:latin typeface="+mn-lt"/>
          <a:ea typeface="+mn-ea"/>
          <a:cs typeface="+mn-cs"/>
        </a:defRPr>
      </a:lvl2pPr>
      <a:lvl3pPr marL="792442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3pPr>
      <a:lvl4pPr marL="1109419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426395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743372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2060349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377326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694302" indent="-158488" algn="l" defTabSz="63395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1pPr>
      <a:lvl2pPr marL="316977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2pPr>
      <a:lvl3pPr marL="633954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950930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1267907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1584884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901861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218837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535814" algn="l" defTabSz="633954" rtl="0" eaLnBrk="1" latinLnBrk="0" hangingPunct="1"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DDF984-8A49-4F5F-AE52-EA30E24289FA}"/>
              </a:ext>
            </a:extLst>
          </p:cNvPr>
          <p:cNvSpPr/>
          <p:nvPr/>
        </p:nvSpPr>
        <p:spPr>
          <a:xfrm>
            <a:off x="-2" y="-1071237"/>
            <a:ext cx="11612564" cy="333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23D85-BECB-4885-83C6-738486BDBEC4}"/>
              </a:ext>
            </a:extLst>
          </p:cNvPr>
          <p:cNvSpPr/>
          <p:nvPr/>
        </p:nvSpPr>
        <p:spPr>
          <a:xfrm>
            <a:off x="0" y="5309632"/>
            <a:ext cx="11612564" cy="333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669FE-4358-4D34-A6B4-78959AF14A9A}"/>
              </a:ext>
            </a:extLst>
          </p:cNvPr>
          <p:cNvSpPr txBox="1"/>
          <p:nvPr/>
        </p:nvSpPr>
        <p:spPr>
          <a:xfrm>
            <a:off x="482573" y="153216"/>
            <a:ext cx="10757172" cy="1022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8262"/>
            <a:r>
              <a:rPr lang="en-US" sz="6046" b="1" dirty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Mission Emphasis: July 2025</a:t>
            </a:r>
            <a:endParaRPr lang="en-US" sz="6595" b="1" dirty="0">
              <a:ln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2A8F1-BB9C-6159-0589-A140E9A3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1289431"/>
            <a:ext cx="9470907" cy="3311916"/>
          </a:xfrm>
          <a:prstGeom prst="rect">
            <a:avLst/>
          </a:prstGeom>
          <a:solidFill>
            <a:schemeClr val="accent6">
              <a:lumMod val="20000"/>
              <a:lumOff val="80000"/>
              <a:alpha val="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213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Dara Frazier</cp:lastModifiedBy>
  <cp:revision>11</cp:revision>
  <dcterms:created xsi:type="dcterms:W3CDTF">2021-07-07T17:18:11Z</dcterms:created>
  <dcterms:modified xsi:type="dcterms:W3CDTF">2025-07-02T20:00:15Z</dcterms:modified>
</cp:coreProperties>
</file>